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B62501-FADD-438C-B056-EB7A839250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A80B010-9136-4B66-A28E-56A74E90D5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5A8043-0589-487C-924A-26A2E91CA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5ACE3D-0A00-4DD0-9487-F72645664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AF8A77-FDB0-41CB-92B9-BA6F53D13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1177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DC6DF8-9DE1-4C78-B80E-65C29B280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BF2759F-C398-4FA4-8207-F0CBC9EBA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A1220D-9F08-415B-92A2-1C4521D77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B4429F-00A7-4FCC-A771-E0953AFC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EA696D-618F-427F-B4F5-82846DD57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5628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BB1D4BD-5AEB-4EE0-ADC8-5BDB8C183B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3B4EDD9-2605-4672-83A8-61264B7F8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483EA7-4E5E-4F8A-A2A8-7C9F6C968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2AA329-69AD-4954-88DE-B24B8EA32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27251E-4FC3-4D40-A713-410F7CA4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5483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32EBF8-97FB-4A7F-B4B0-4ECC2B7A8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E8A061-3694-4FDF-8F1F-FBF3B240A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E0E42C-EBD1-4A30-B99D-DA0E9A272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B265E8-ABA5-4176-BD94-91646212D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1DE7A5-910E-42CD-84AB-FEA9FE1B8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9876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FED59D-5513-4E0A-BA82-FF2E98824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2BE2EAF-B414-46F8-9195-8BB92BA1F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AE8133-E6AB-45F0-8352-61A8FEFDE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FEEC42-4D57-48F0-AEF9-F9E8CE3A0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F73AD5-850E-4BC3-8729-85634E63A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183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2C06EF-70CC-4F7E-AA99-5BFF01EF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C9DE95-189E-4C07-B740-68E6924E43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8859AE-5673-40D3-9FC9-7AEFA90E61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844D769-6A04-4453-98F8-ECE20E8AC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FFB2EF-93AC-431E-9C24-9B9EACA20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454F6C5-0370-41E7-A055-1F607AD6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4848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90BC3A-604B-4EC0-89CD-2A83042E1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42E6F4-13ED-4EAA-8608-75D0861D2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FE047FD-4A93-4333-97BF-CC457DD06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FCB6E41-681C-4776-AF1B-1D7EB22179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42DBBF1-8D65-4BCC-9015-04D33BD00B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9A7A867-179C-4812-B8FB-0BFADE5A0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25B2108-5EA2-4A5C-B4E4-42B17F65A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6A1FB3C-792A-45D2-B751-2E040343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32373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D7B251-1063-41D5-BCAA-8DF4C76E3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BF9EE9D-D3EF-4C56-9B5E-EAB70A0E4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94D1794-5358-4A6D-BBC3-62A1987EA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3C95B3A-30E1-499B-8DD7-2167E19D7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109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421F9CC-8FCC-46E0-947F-8C88F4029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A3B36D6-5874-4A3B-A42C-E3327C7C3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47F4072-532D-468B-BD6F-E8EDC43A9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8586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77B835-2D03-44C7-9EA6-AA9FA2829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18479F-B501-460D-BC2B-93B124CC8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E8E0C88-E022-490F-BACA-29DBAAC8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BFB82DB-7DCE-40E8-A9FD-B3995C653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7EB8210-EA08-4075-AF89-E38B76DC6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936E029-2EDD-4765-AC6E-5A2D46818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2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D351DD-2AB7-4ADD-9525-08872DD31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16E6074-5E6B-4470-93FB-2FF3A3B0AD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0D54861-8126-4FF3-91CF-1AAF79680E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357CCF9-8ABE-4BBA-99EF-2A6FCA415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06E2108-C0F8-47AE-AF2B-E3C1E4E15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FEBDE12-AAB7-4E21-80C4-E05C4E53F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2261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2C957E-9289-4CAF-B83F-402FC031E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CC78C73-887A-40EA-92F1-0F73134FC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89865B-DEC1-471D-829A-4F8497D5FD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CD801-8577-4FBF-AE3E-D75241BF4A65}" type="datetimeFigureOut">
              <a:rPr lang="ru-RU" smtClean="0"/>
              <a:t>08.02.2020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BDD2A3-6102-4D8A-93DF-4EFC855D6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B0C6A0-CFA1-4D59-835B-5B84090034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CF5FE-502A-4E13-88C9-3ACB9181ECC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1613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5AA538-F69A-4B36-8F41-A95F7AC823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A03DEF-498A-4D0E-A84D-825F494C530F}"/>
              </a:ext>
            </a:extLst>
          </p:cNvPr>
          <p:cNvSpPr txBox="1"/>
          <p:nvPr/>
        </p:nvSpPr>
        <p:spPr>
          <a:xfrm rot="19735785">
            <a:off x="9237133" y="5044701"/>
            <a:ext cx="384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BO4OK-POTIK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Games-studio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DF20A21-B422-4BA6-80E6-4D9AB8FC02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-63480" tIns="-63480" rIns="-12696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500" b="0" i="0" u="none" strike="noStrike" cap="none" normalizeH="0" baseline="0" dirty="0">
                <a:ln>
                  <a:noFill/>
                </a:ln>
                <a:solidFill>
                  <a:srgbClr val="551A8B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8A714A81-9D2B-4228-9423-19ADF49A4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00000">
            <a:off x="11608335" y="4732587"/>
            <a:ext cx="243569" cy="243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1607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332CDE0-8B72-42B1-BA4C-1A06A4457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9C41E9-9079-4AA7-8017-FE6D5DC1882D}"/>
              </a:ext>
            </a:extLst>
          </p:cNvPr>
          <p:cNvSpPr txBox="1"/>
          <p:nvPr/>
        </p:nvSpPr>
        <p:spPr>
          <a:xfrm>
            <a:off x="4258733" y="601133"/>
            <a:ext cx="6527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</a:rPr>
              <a:t>Стандартная башня</a:t>
            </a:r>
          </a:p>
          <a:p>
            <a:r>
              <a:rPr lang="ru-RU" sz="4800" dirty="0">
                <a:solidFill>
                  <a:srgbClr val="C00000"/>
                </a:solidFill>
              </a:rPr>
              <a:t>Малая скорость атаки</a:t>
            </a: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B9E128A7-03FA-416B-9791-44D1192219B1}"/>
              </a:ext>
            </a:extLst>
          </p:cNvPr>
          <p:cNvCxnSpPr>
            <a:stCxn id="4" idx="1"/>
          </p:cNvCxnSpPr>
          <p:nvPr/>
        </p:nvCxnSpPr>
        <p:spPr>
          <a:xfrm flipH="1">
            <a:off x="2057400" y="1385963"/>
            <a:ext cx="2201333" cy="116250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091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C578A84-7828-4338-93EB-CC78E7F29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E2C448-EB04-4641-BB83-C6787482380E}"/>
              </a:ext>
            </a:extLst>
          </p:cNvPr>
          <p:cNvSpPr txBox="1"/>
          <p:nvPr/>
        </p:nvSpPr>
        <p:spPr>
          <a:xfrm>
            <a:off x="4419600" y="795867"/>
            <a:ext cx="6654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</a:rPr>
              <a:t>Башня 2 уровня</a:t>
            </a:r>
          </a:p>
          <a:p>
            <a:r>
              <a:rPr lang="ru-RU" sz="4800" dirty="0">
                <a:solidFill>
                  <a:srgbClr val="C00000"/>
                </a:solidFill>
              </a:rPr>
              <a:t>Скорость атаки - больше</a:t>
            </a: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29AC5CE5-D7CD-4E0C-993D-5BE85D15725D}"/>
              </a:ext>
            </a:extLst>
          </p:cNvPr>
          <p:cNvCxnSpPr>
            <a:stCxn id="4" idx="1"/>
          </p:cNvCxnSpPr>
          <p:nvPr/>
        </p:nvCxnSpPr>
        <p:spPr>
          <a:xfrm flipH="1">
            <a:off x="2929467" y="1580697"/>
            <a:ext cx="1490133" cy="13487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564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E3B6726-5F73-493A-BB0C-738700F371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47E404A-619B-49FB-A0D9-8098AAF3E8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5D46F6-BCE3-4E4D-8C47-12EC917ADC27}"/>
              </a:ext>
            </a:extLst>
          </p:cNvPr>
          <p:cNvSpPr txBox="1"/>
          <p:nvPr/>
        </p:nvSpPr>
        <p:spPr>
          <a:xfrm>
            <a:off x="4768011" y="194442"/>
            <a:ext cx="100414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</a:rPr>
              <a:t>Магическая башня(3 ур.)</a:t>
            </a:r>
          </a:p>
          <a:p>
            <a:r>
              <a:rPr lang="ru-RU" sz="4800" dirty="0">
                <a:solidFill>
                  <a:srgbClr val="C00000"/>
                </a:solidFill>
              </a:rPr>
              <a:t>Стреляет шарами,</a:t>
            </a:r>
          </a:p>
          <a:p>
            <a:r>
              <a:rPr lang="ru-RU" sz="4800" dirty="0">
                <a:solidFill>
                  <a:srgbClr val="C00000"/>
                </a:solidFill>
              </a:rPr>
              <a:t>полных магии,</a:t>
            </a:r>
          </a:p>
          <a:p>
            <a:r>
              <a:rPr lang="ru-RU" sz="4800" dirty="0">
                <a:solidFill>
                  <a:srgbClr val="C00000"/>
                </a:solidFill>
              </a:rPr>
              <a:t>При попадании – наносит </a:t>
            </a:r>
          </a:p>
          <a:p>
            <a:r>
              <a:rPr lang="ru-RU" sz="4800" dirty="0">
                <a:solidFill>
                  <a:srgbClr val="C00000"/>
                </a:solidFill>
              </a:rPr>
              <a:t>урон по площади</a:t>
            </a:r>
          </a:p>
        </p:txBody>
      </p:sp>
    </p:spTree>
    <p:extLst>
      <p:ext uri="{BB962C8B-B14F-4D97-AF65-F5344CB8AC3E}">
        <p14:creationId xmlns:p14="http://schemas.microsoft.com/office/powerpoint/2010/main" val="907382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734ECA6-0AE8-4985-9E64-8742D672C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7CF875-EAF4-4FB4-A1ED-EB90DBB958F1}"/>
              </a:ext>
            </a:extLst>
          </p:cNvPr>
          <p:cNvSpPr txBox="1"/>
          <p:nvPr/>
        </p:nvSpPr>
        <p:spPr>
          <a:xfrm>
            <a:off x="1320799" y="228599"/>
            <a:ext cx="1025313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</a:rPr>
              <a:t>Строй, создавай, круши и властвуй</a:t>
            </a:r>
          </a:p>
        </p:txBody>
      </p:sp>
    </p:spTree>
    <p:extLst>
      <p:ext uri="{BB962C8B-B14F-4D97-AF65-F5344CB8AC3E}">
        <p14:creationId xmlns:p14="http://schemas.microsoft.com/office/powerpoint/2010/main" val="745547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F917624-807E-4765-9C95-CA1E6C972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749AC1-DC2B-40D7-9925-06BBDC6EFFE0}"/>
              </a:ext>
            </a:extLst>
          </p:cNvPr>
          <p:cNvSpPr txBox="1"/>
          <p:nvPr/>
        </p:nvSpPr>
        <p:spPr>
          <a:xfrm>
            <a:off x="3606800" y="143933"/>
            <a:ext cx="32427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chemeClr val="bg1">
                    <a:lumMod val="85000"/>
                  </a:schemeClr>
                </a:solidFill>
              </a:rPr>
              <a:t>Заключение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198FE2-9A71-4AA5-BC8A-20E9D7F52A32}"/>
              </a:ext>
            </a:extLst>
          </p:cNvPr>
          <p:cNvSpPr txBox="1"/>
          <p:nvPr/>
        </p:nvSpPr>
        <p:spPr>
          <a:xfrm>
            <a:off x="101600" y="1024467"/>
            <a:ext cx="11938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Проект безусловно превзошёл ожидания. По ходу его создания – </a:t>
            </a:r>
          </a:p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были добавлены различного рода фичи. В данную игру было вложено </a:t>
            </a:r>
          </a:p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огромное количество сил и времени.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524FBD-208E-4A41-8C2B-1C5D2E1EC981}"/>
              </a:ext>
            </a:extLst>
          </p:cNvPr>
          <p:cNvSpPr txBox="1"/>
          <p:nvPr/>
        </p:nvSpPr>
        <p:spPr>
          <a:xfrm>
            <a:off x="245533" y="3031067"/>
            <a:ext cx="114638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В данной игре был заложен огромный потенциал, теперь с большой </a:t>
            </a:r>
          </a:p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лёгкостью можно будет добавить новые виды зданий и воинов. Своей работой</a:t>
            </a:r>
          </a:p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мы довольны. Говоря об этой игре в качестве добавления в неё каких либо </a:t>
            </a:r>
          </a:p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вещей – можно с лёгкостью утверждать, что данная задумка – это своего рода песочница, в которой можно сделать и добавить безграничное количество</a:t>
            </a:r>
          </a:p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фишек, воинов, зданий, анимации, настроек, звуков и графики. </a:t>
            </a:r>
          </a:p>
        </p:txBody>
      </p:sp>
    </p:spTree>
    <p:extLst>
      <p:ext uri="{BB962C8B-B14F-4D97-AF65-F5344CB8AC3E}">
        <p14:creationId xmlns:p14="http://schemas.microsoft.com/office/powerpoint/2010/main" val="3405129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AD3745-C3BE-424E-9BC5-8D5B0B18C1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1E60F3-490A-4B84-A032-D61F8E71D0FC}"/>
              </a:ext>
            </a:extLst>
          </p:cNvPr>
          <p:cNvSpPr txBox="1"/>
          <p:nvPr/>
        </p:nvSpPr>
        <p:spPr>
          <a:xfrm>
            <a:off x="319976" y="3920067"/>
            <a:ext cx="8305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В разработке проекта участвовали</a:t>
            </a: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Сироткин Сергей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Головин Артём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Кондулуков Ярослав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2FFEA7-29B6-47CD-B57B-7909761B9995}"/>
              </a:ext>
            </a:extLst>
          </p:cNvPr>
          <p:cNvSpPr txBox="1"/>
          <p:nvPr/>
        </p:nvSpPr>
        <p:spPr>
          <a:xfrm>
            <a:off x="319976" y="259771"/>
            <a:ext cx="120819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Legacy of lords </a:t>
            </a:r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— компьютерная игра, 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стратегия в реальном времени</a:t>
            </a: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, </a:t>
            </a:r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разработанная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BP-games(BO4OK-POTIK Games-studio)</a:t>
            </a:r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 </a:t>
            </a:r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и выпущенная в 20</a:t>
            </a: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20</a:t>
            </a:r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 году.</a:t>
            </a:r>
          </a:p>
        </p:txBody>
      </p:sp>
    </p:spTree>
    <p:extLst>
      <p:ext uri="{BB962C8B-B14F-4D97-AF65-F5344CB8AC3E}">
        <p14:creationId xmlns:p14="http://schemas.microsoft.com/office/powerpoint/2010/main" val="389900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D6C89BB-586A-4177-977C-4C43F65C9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8ED90D-331B-4822-95FD-F2D15B3F3F7B}"/>
              </a:ext>
            </a:extLst>
          </p:cNvPr>
          <p:cNvSpPr txBox="1"/>
          <p:nvPr/>
        </p:nvSpPr>
        <p:spPr>
          <a:xfrm>
            <a:off x="262467" y="347133"/>
            <a:ext cx="4800600" cy="516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DE307B-1760-4F94-B7D8-C9F7D7DFC697}"/>
              </a:ext>
            </a:extLst>
          </p:cNvPr>
          <p:cNvSpPr txBox="1"/>
          <p:nvPr/>
        </p:nvSpPr>
        <p:spPr>
          <a:xfrm>
            <a:off x="262467" y="762000"/>
            <a:ext cx="298873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>
                    <a:lumMod val="85000"/>
                  </a:schemeClr>
                </a:solidFill>
              </a:rPr>
              <a:t>Используемые </a:t>
            </a:r>
          </a:p>
          <a:p>
            <a:pPr algn="ctr"/>
            <a:r>
              <a:rPr lang="ru-RU" sz="3200" dirty="0">
                <a:solidFill>
                  <a:schemeClr val="bg1">
                    <a:lumMod val="85000"/>
                  </a:schemeClr>
                </a:solidFill>
              </a:rPr>
              <a:t>технологии:</a:t>
            </a:r>
            <a:endParaRPr lang="en-US" sz="32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endParaRPr lang="en-US" sz="32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</a:rPr>
              <a:t>pygame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</a:rPr>
              <a:t>pygame_gui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</a:rPr>
              <a:t>pyperclip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</a:rPr>
              <a:t>sqlite3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</a:rPr>
              <a:t>datetime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</a:rPr>
              <a:t>socket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</a:rPr>
              <a:t>threading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0675CB-EF40-4963-B961-3E480B1E1B8F}"/>
              </a:ext>
            </a:extLst>
          </p:cNvPr>
          <p:cNvSpPr txBox="1"/>
          <p:nvPr/>
        </p:nvSpPr>
        <p:spPr>
          <a:xfrm>
            <a:off x="3716868" y="762000"/>
            <a:ext cx="52239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85000"/>
                  </a:schemeClr>
                </a:solidFill>
              </a:rPr>
              <a:t>В проект входит:</a:t>
            </a:r>
          </a:p>
          <a:p>
            <a:r>
              <a:rPr lang="ru-RU" sz="3200" dirty="0">
                <a:solidFill>
                  <a:schemeClr val="bg1">
                    <a:lumMod val="85000"/>
                  </a:schemeClr>
                </a:solidFill>
              </a:rPr>
              <a:t>6 Файлов с кодом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</a:rPr>
              <a:t>&gt; 150 </a:t>
            </a:r>
            <a:r>
              <a:rPr lang="ru-RU" sz="3200" dirty="0">
                <a:solidFill>
                  <a:schemeClr val="bg1">
                    <a:lumMod val="85000"/>
                  </a:schemeClr>
                </a:solidFill>
              </a:rPr>
              <a:t>изображений, нар. вр.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</a:rPr>
              <a:t>&gt; 3500 </a:t>
            </a:r>
            <a:r>
              <a:rPr lang="ru-RU" sz="3200" dirty="0">
                <a:solidFill>
                  <a:schemeClr val="bg1">
                    <a:lumMod val="85000"/>
                  </a:schemeClr>
                </a:solidFill>
              </a:rPr>
              <a:t>строк кода</a:t>
            </a:r>
            <a:endParaRPr lang="en-US" sz="3200" dirty="0">
              <a:solidFill>
                <a:schemeClr val="bg1">
                  <a:lumMod val="85000"/>
                </a:schemeClr>
              </a:solidFill>
            </a:endParaRPr>
          </a:p>
          <a:p>
            <a:endParaRPr lang="ru-RU" sz="3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083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E2FE53-E27A-4A7E-94DC-FCB6C3162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939249A-C6CC-4D29-9878-4BA6F3D7A09F}"/>
              </a:ext>
            </a:extLst>
          </p:cNvPr>
          <p:cNvSpPr/>
          <p:nvPr/>
        </p:nvSpPr>
        <p:spPr>
          <a:xfrm>
            <a:off x="10828867" y="169333"/>
            <a:ext cx="1363133" cy="34459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2017F4-C0D4-400D-A8C4-5902621C922D}"/>
              </a:ext>
            </a:extLst>
          </p:cNvPr>
          <p:cNvSpPr txBox="1"/>
          <p:nvPr/>
        </p:nvSpPr>
        <p:spPr>
          <a:xfrm>
            <a:off x="0" y="4826000"/>
            <a:ext cx="2328334" cy="20320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F43EED-15D3-4E80-BF6B-E6BC09C6C318}"/>
              </a:ext>
            </a:extLst>
          </p:cNvPr>
          <p:cNvSpPr txBox="1"/>
          <p:nvPr/>
        </p:nvSpPr>
        <p:spPr>
          <a:xfrm>
            <a:off x="397934" y="4387334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C00000"/>
                </a:solidFill>
              </a:rPr>
              <a:t>Мини-карта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35114-966D-4584-B87F-8A88B8FC742D}"/>
              </a:ext>
            </a:extLst>
          </p:cNvPr>
          <p:cNvSpPr txBox="1"/>
          <p:nvPr/>
        </p:nvSpPr>
        <p:spPr>
          <a:xfrm>
            <a:off x="10828866" y="3615267"/>
            <a:ext cx="1363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C00000"/>
                </a:solidFill>
              </a:rPr>
              <a:t>Панель Постройки</a:t>
            </a:r>
          </a:p>
        </p:txBody>
      </p:sp>
    </p:spTree>
    <p:extLst>
      <p:ext uri="{BB962C8B-B14F-4D97-AF65-F5344CB8AC3E}">
        <p14:creationId xmlns:p14="http://schemas.microsoft.com/office/powerpoint/2010/main" val="3911018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EB2A6D-6A53-4F5D-8A2D-597C2E09E1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E5B2CF-B74F-47CB-875C-7A3B038ED505}"/>
              </a:ext>
            </a:extLst>
          </p:cNvPr>
          <p:cNvSpPr txBox="1"/>
          <p:nvPr/>
        </p:nvSpPr>
        <p:spPr>
          <a:xfrm>
            <a:off x="1" y="0"/>
            <a:ext cx="533400" cy="18626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A1424-A5A8-4D33-B7C6-852893E24051}"/>
              </a:ext>
            </a:extLst>
          </p:cNvPr>
          <p:cNvSpPr txBox="1"/>
          <p:nvPr/>
        </p:nvSpPr>
        <p:spPr>
          <a:xfrm>
            <a:off x="982133" y="1185334"/>
            <a:ext cx="29379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C00000"/>
                </a:solidFill>
              </a:rPr>
              <a:t>F3 </a:t>
            </a:r>
            <a:r>
              <a:rPr lang="ru-RU" sz="4800" dirty="0">
                <a:solidFill>
                  <a:srgbClr val="C00000"/>
                </a:solidFill>
              </a:rPr>
              <a:t>- ФПС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A92E18D-A3CA-4975-86E6-12ED5CC67B1B}"/>
              </a:ext>
            </a:extLst>
          </p:cNvPr>
          <p:cNvSpPr/>
          <p:nvPr/>
        </p:nvSpPr>
        <p:spPr>
          <a:xfrm>
            <a:off x="3183467" y="2446866"/>
            <a:ext cx="3352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C00000"/>
                </a:solidFill>
              </a:rPr>
              <a:t>F4</a:t>
            </a:r>
            <a:r>
              <a:rPr lang="ru-RU" sz="4800" dirty="0">
                <a:solidFill>
                  <a:srgbClr val="C00000"/>
                </a:solidFill>
              </a:rPr>
              <a:t> - отладка</a:t>
            </a:r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0D7C481F-23AA-4A80-A72B-8508AA713498}"/>
              </a:ext>
            </a:extLst>
          </p:cNvPr>
          <p:cNvCxnSpPr/>
          <p:nvPr/>
        </p:nvCxnSpPr>
        <p:spPr>
          <a:xfrm flipH="1" flipV="1">
            <a:off x="635000" y="254000"/>
            <a:ext cx="1439333" cy="108373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B1495074-E7B8-46AF-B0D2-7C9F7AA57EAD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4775201" y="3277863"/>
            <a:ext cx="84666" cy="134493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0DC5F670-F851-4D09-BFAC-10DC39857C10}"/>
              </a:ext>
            </a:extLst>
          </p:cNvPr>
          <p:cNvCxnSpPr/>
          <p:nvPr/>
        </p:nvCxnSpPr>
        <p:spPr>
          <a:xfrm flipV="1">
            <a:off x="5274733" y="1185334"/>
            <a:ext cx="880534" cy="151553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931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AEF8BC5-B710-4F34-BA24-ED3C6D920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90C45A1-4CFF-4945-9157-6D6D268EFD27}"/>
              </a:ext>
            </a:extLst>
          </p:cNvPr>
          <p:cNvSpPr/>
          <p:nvPr/>
        </p:nvSpPr>
        <p:spPr>
          <a:xfrm>
            <a:off x="0" y="0"/>
            <a:ext cx="1591733" cy="8636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7713C5F-1298-43E3-8335-AC89BE56CF20}"/>
              </a:ext>
            </a:extLst>
          </p:cNvPr>
          <p:cNvSpPr/>
          <p:nvPr/>
        </p:nvSpPr>
        <p:spPr>
          <a:xfrm>
            <a:off x="11099800" y="0"/>
            <a:ext cx="1092200" cy="132926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3E5B995-78C9-445A-818B-35EC6080F3A7}"/>
              </a:ext>
            </a:extLst>
          </p:cNvPr>
          <p:cNvSpPr/>
          <p:nvPr/>
        </p:nvSpPr>
        <p:spPr>
          <a:xfrm>
            <a:off x="5520267" y="1134533"/>
            <a:ext cx="1557866" cy="141393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FF674-535E-4163-A030-D2EA90FA2A3A}"/>
              </a:ext>
            </a:extLst>
          </p:cNvPr>
          <p:cNvSpPr txBox="1"/>
          <p:nvPr/>
        </p:nvSpPr>
        <p:spPr>
          <a:xfrm>
            <a:off x="3623733" y="3267501"/>
            <a:ext cx="5833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</a:rPr>
              <a:t>Меню здания</a:t>
            </a: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185DB95C-C53C-4743-B177-6329F9BC69BD}"/>
              </a:ext>
            </a:extLst>
          </p:cNvPr>
          <p:cNvCxnSpPr/>
          <p:nvPr/>
        </p:nvCxnSpPr>
        <p:spPr>
          <a:xfrm flipH="1" flipV="1">
            <a:off x="1591733" y="931333"/>
            <a:ext cx="2023534" cy="275166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7BFCC6A2-0F20-4018-BB4F-82971E51CD24}"/>
              </a:ext>
            </a:extLst>
          </p:cNvPr>
          <p:cNvCxnSpPr/>
          <p:nvPr/>
        </p:nvCxnSpPr>
        <p:spPr>
          <a:xfrm flipV="1">
            <a:off x="7289800" y="1422400"/>
            <a:ext cx="3640667" cy="226059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21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92362A4-8E7C-4704-859A-C2745046B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68E80CC-5811-4D7E-9CAA-126B2C644E11}"/>
              </a:ext>
            </a:extLst>
          </p:cNvPr>
          <p:cNvSpPr/>
          <p:nvPr/>
        </p:nvSpPr>
        <p:spPr>
          <a:xfrm>
            <a:off x="0" y="1"/>
            <a:ext cx="1659467" cy="8890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51D9B3-21CB-45D6-9C03-9C13E745CF2D}"/>
              </a:ext>
            </a:extLst>
          </p:cNvPr>
          <p:cNvSpPr txBox="1"/>
          <p:nvPr/>
        </p:nvSpPr>
        <p:spPr>
          <a:xfrm>
            <a:off x="956733" y="3251199"/>
            <a:ext cx="3810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</a:rPr>
              <a:t>Требования</a:t>
            </a: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B75390E5-02ED-49D7-A4D0-715049BBA3D8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1659467" y="1024467"/>
            <a:ext cx="1202266" cy="222673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908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0599226-F576-4CEE-8038-7A4F15138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7ADC109-4E6E-4670-89D5-EB616517897B}"/>
              </a:ext>
            </a:extLst>
          </p:cNvPr>
          <p:cNvSpPr/>
          <p:nvPr/>
        </p:nvSpPr>
        <p:spPr>
          <a:xfrm>
            <a:off x="0" y="1"/>
            <a:ext cx="1947333" cy="4572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8D6F40-33EE-4A8D-877F-B2CE2A5CCAF9}"/>
              </a:ext>
            </a:extLst>
          </p:cNvPr>
          <p:cNvSpPr txBox="1"/>
          <p:nvPr/>
        </p:nvSpPr>
        <p:spPr>
          <a:xfrm>
            <a:off x="262467" y="2090172"/>
            <a:ext cx="65193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C00000"/>
                </a:solidFill>
              </a:rPr>
              <a:t>Команды</a:t>
            </a:r>
            <a:r>
              <a:rPr lang="en-US" sz="2800" dirty="0">
                <a:solidFill>
                  <a:srgbClr val="C00000"/>
                </a:solidFill>
              </a:rPr>
              <a:t>:</a:t>
            </a:r>
          </a:p>
          <a:p>
            <a:r>
              <a:rPr lang="en-US" sz="2800" dirty="0">
                <a:solidFill>
                  <a:srgbClr val="C00000"/>
                </a:solidFill>
              </a:rPr>
              <a:t>DIG –  </a:t>
            </a:r>
            <a:r>
              <a:rPr lang="ru-RU" sz="2800" dirty="0">
                <a:solidFill>
                  <a:srgbClr val="C00000"/>
                </a:solidFill>
              </a:rPr>
              <a:t>Добыча золота</a:t>
            </a:r>
            <a:endParaRPr lang="en-US" sz="2800" dirty="0">
              <a:solidFill>
                <a:srgbClr val="C00000"/>
              </a:solidFill>
            </a:endParaRPr>
          </a:p>
          <a:p>
            <a:r>
              <a:rPr lang="en-US" sz="2800" dirty="0">
                <a:solidFill>
                  <a:srgbClr val="C00000"/>
                </a:solidFill>
              </a:rPr>
              <a:t>FIGHT – </a:t>
            </a:r>
            <a:r>
              <a:rPr lang="ru-RU" sz="2800" dirty="0">
                <a:solidFill>
                  <a:srgbClr val="C00000"/>
                </a:solidFill>
              </a:rPr>
              <a:t>Атаковать</a:t>
            </a:r>
            <a:endParaRPr lang="en-US" sz="2800" dirty="0">
              <a:solidFill>
                <a:srgbClr val="C00000"/>
              </a:solidFill>
            </a:endParaRPr>
          </a:p>
          <a:p>
            <a:r>
              <a:rPr lang="en-US" sz="2800" dirty="0">
                <a:solidFill>
                  <a:srgbClr val="C00000"/>
                </a:solidFill>
              </a:rPr>
              <a:t>CHOP –</a:t>
            </a:r>
            <a:r>
              <a:rPr lang="ru-RU" sz="2800" dirty="0">
                <a:solidFill>
                  <a:srgbClr val="C00000"/>
                </a:solidFill>
              </a:rPr>
              <a:t> Добыча древесины</a:t>
            </a:r>
            <a:endParaRPr lang="en-US" sz="2800" dirty="0">
              <a:solidFill>
                <a:srgbClr val="C00000"/>
              </a:solidFill>
            </a:endParaRPr>
          </a:p>
          <a:p>
            <a:r>
              <a:rPr lang="en-US" sz="2800" dirty="0">
                <a:solidFill>
                  <a:srgbClr val="C00000"/>
                </a:solidFill>
              </a:rPr>
              <a:t>BUILD –</a:t>
            </a:r>
            <a:r>
              <a:rPr lang="ru-RU" sz="2800" dirty="0">
                <a:solidFill>
                  <a:srgbClr val="C00000"/>
                </a:solidFill>
              </a:rPr>
              <a:t> Строительство зданий</a:t>
            </a:r>
            <a:endParaRPr lang="en-US" sz="2800" dirty="0">
              <a:solidFill>
                <a:srgbClr val="C00000"/>
              </a:solidFill>
            </a:endParaRPr>
          </a:p>
          <a:p>
            <a:r>
              <a:rPr lang="en-US" sz="2800" dirty="0">
                <a:solidFill>
                  <a:srgbClr val="C00000"/>
                </a:solidFill>
              </a:rPr>
              <a:t>ANY –</a:t>
            </a:r>
            <a:r>
              <a:rPr lang="ru-RU" sz="2800" dirty="0">
                <a:solidFill>
                  <a:srgbClr val="C00000"/>
                </a:solidFill>
              </a:rPr>
              <a:t> Всё вместе(на усмотрение юнита)</a:t>
            </a:r>
            <a:endParaRPr lang="en-US" sz="2800" dirty="0">
              <a:solidFill>
                <a:srgbClr val="C00000"/>
              </a:solidFill>
            </a:endParaRP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9933C6C4-A5AD-4527-8F83-3537A392068B}"/>
              </a:ext>
            </a:extLst>
          </p:cNvPr>
          <p:cNvCxnSpPr>
            <a:cxnSpLocks/>
          </p:cNvCxnSpPr>
          <p:nvPr/>
        </p:nvCxnSpPr>
        <p:spPr>
          <a:xfrm flipV="1">
            <a:off x="1320800" y="499535"/>
            <a:ext cx="228600" cy="159063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9FEC82C-5E49-4D88-8A3E-205C9B9E4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96127C4-3B2B-4C1A-949F-9EEAF86CE672}"/>
              </a:ext>
            </a:extLst>
          </p:cNvPr>
          <p:cNvSpPr/>
          <p:nvPr/>
        </p:nvSpPr>
        <p:spPr>
          <a:xfrm>
            <a:off x="0" y="567267"/>
            <a:ext cx="660400" cy="21336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768382-FAAA-4680-891D-686D9F45D5C7}"/>
              </a:ext>
            </a:extLst>
          </p:cNvPr>
          <p:cNvSpPr txBox="1"/>
          <p:nvPr/>
        </p:nvSpPr>
        <p:spPr>
          <a:xfrm>
            <a:off x="2760133" y="1083733"/>
            <a:ext cx="4885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FF0000"/>
                </a:solidFill>
              </a:rPr>
              <a:t>Команды юнитов</a:t>
            </a:r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9A6AF2F4-DEBA-489C-AD4E-8D3AB03937CB}"/>
              </a:ext>
            </a:extLst>
          </p:cNvPr>
          <p:cNvCxnSpPr/>
          <p:nvPr/>
        </p:nvCxnSpPr>
        <p:spPr>
          <a:xfrm flipH="1">
            <a:off x="762000" y="1507067"/>
            <a:ext cx="198966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438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EFE24A7-6201-4524-AD8F-2A51B376A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7B1C6-8177-4D8A-A602-AED3C8D2F4D3}"/>
              </a:ext>
            </a:extLst>
          </p:cNvPr>
          <p:cNvSpPr txBox="1"/>
          <p:nvPr/>
        </p:nvSpPr>
        <p:spPr>
          <a:xfrm>
            <a:off x="-59267" y="2785533"/>
            <a:ext cx="2116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</a:rPr>
              <a:t>Золото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F8E128-14D4-4D6E-8952-5CB5A5353240}"/>
              </a:ext>
            </a:extLst>
          </p:cNvPr>
          <p:cNvSpPr txBox="1"/>
          <p:nvPr/>
        </p:nvSpPr>
        <p:spPr>
          <a:xfrm>
            <a:off x="1807633" y="3575270"/>
            <a:ext cx="322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</a:rPr>
              <a:t>Древесина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05A4DC-AAC0-48AD-8DDC-020747463EFE}"/>
              </a:ext>
            </a:extLst>
          </p:cNvPr>
          <p:cNvSpPr txBox="1"/>
          <p:nvPr/>
        </p:nvSpPr>
        <p:spPr>
          <a:xfrm>
            <a:off x="3420533" y="4447527"/>
            <a:ext cx="391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C00000"/>
                </a:solidFill>
              </a:rPr>
              <a:t>Мясо(армия)</a:t>
            </a: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2D998393-52E4-462F-9E04-396F8B29CBDD}"/>
              </a:ext>
            </a:extLst>
          </p:cNvPr>
          <p:cNvCxnSpPr>
            <a:stCxn id="4" idx="2"/>
          </p:cNvCxnSpPr>
          <p:nvPr/>
        </p:nvCxnSpPr>
        <p:spPr>
          <a:xfrm flipH="1">
            <a:off x="313267" y="3616530"/>
            <a:ext cx="685800" cy="14126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7854EDEB-E7B6-4EE9-A301-A3BBC1666074}"/>
              </a:ext>
            </a:extLst>
          </p:cNvPr>
          <p:cNvCxnSpPr/>
          <p:nvPr/>
        </p:nvCxnSpPr>
        <p:spPr>
          <a:xfrm flipH="1">
            <a:off x="1109133" y="4250267"/>
            <a:ext cx="1583267" cy="80433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C645B5D-0172-4573-9B1D-DDF028BA8F40}"/>
              </a:ext>
            </a:extLst>
          </p:cNvPr>
          <p:cNvCxnSpPr>
            <a:stCxn id="6" idx="1"/>
          </p:cNvCxnSpPr>
          <p:nvPr/>
        </p:nvCxnSpPr>
        <p:spPr>
          <a:xfrm flipH="1">
            <a:off x="1998133" y="4863026"/>
            <a:ext cx="1422400" cy="259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0648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258</Words>
  <Application>Microsoft Office PowerPoint</Application>
  <PresentationFormat>Широкоэкранный</PresentationFormat>
  <Paragraphs>60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СЕРГЕЙ</dc:creator>
  <cp:lastModifiedBy>СЕРГЕЙ</cp:lastModifiedBy>
  <cp:revision>12</cp:revision>
  <dcterms:created xsi:type="dcterms:W3CDTF">2020-02-03T10:04:54Z</dcterms:created>
  <dcterms:modified xsi:type="dcterms:W3CDTF">2020-02-08T12:38:12Z</dcterms:modified>
</cp:coreProperties>
</file>

<file path=docProps/thumbnail.jpeg>
</file>